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0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8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7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3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4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1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8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5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9E93-FEEB-457B-8A09-160CEE07EAD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693F0-73F6-4600-8732-8E3985866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6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3731" y="119921"/>
            <a:ext cx="9203961" cy="6953979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/>
            </a:r>
            <a:br>
              <a:rPr lang="ru-RU" sz="67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</a:br>
            <a:r>
              <a:rPr lang="ru-RU" sz="6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/>
            </a:r>
            <a:br>
              <a:rPr lang="ru-RU" sz="6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</a:br>
            <a:r>
              <a:rPr lang="ru-RU" sz="67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/>
            </a:r>
            <a:br>
              <a:rPr lang="ru-RU" sz="67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</a:br>
            <a:r>
              <a:rPr lang="ru-RU" sz="6700" b="1" dirty="0" smtClean="0">
                <a:solidFill>
                  <a:srgbClr val="FF0000"/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>20 мая</a:t>
            </a:r>
            <a:r>
              <a:rPr lang="ru-RU" sz="6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/>
            </a:r>
            <a:br>
              <a:rPr lang="ru-RU" sz="6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</a:br>
            <a:r>
              <a:rPr lang="ru-RU" sz="67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>Всемирный день пчёл</a:t>
            </a:r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/>
            </a:r>
            <a:b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</a:b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>(средняя группа)</a:t>
            </a:r>
            <a:b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</a:b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/>
            </a:r>
            <a:b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</a:br>
            <a:r>
              <a:rPr lang="ru-R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/>
            </a:r>
            <a:br>
              <a:rPr lang="ru-R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</a:b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46752"/>
            <a:ext cx="10003436" cy="584617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>Выполнила</a:t>
            </a:r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>: </a:t>
            </a:r>
            <a:r>
              <a:rPr lang="ru-RU" sz="2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>Манукьян</a:t>
            </a:r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> </a:t>
            </a:r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cs typeface="Andalus" panose="02020603050405020304" pitchFamily="18" charset="-78"/>
              </a:rPr>
              <a:t>Н.А.</a:t>
            </a:r>
            <a:endParaRPr lang="ru-RU" sz="2600" b="1" dirty="0">
              <a:solidFill>
                <a:schemeClr val="accent5">
                  <a:lumMod val="60000"/>
                  <a:lumOff val="40000"/>
                </a:schemeClr>
              </a:solidFill>
              <a:latin typeface="Segoe Print" panose="02000600000000000000" pitchFamily="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257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20 мая </a:t>
            </a:r>
            <a:r>
              <a:rPr lang="ru-RU" dirty="0" smtClean="0">
                <a:latin typeface="Segoe Print" panose="02000600000000000000" pitchFamily="2" charset="0"/>
              </a:rPr>
              <a:t/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Всемирный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день пчёл</a:t>
            </a:r>
            <a:r>
              <a:rPr lang="ru-RU" dirty="0" smtClean="0">
                <a:latin typeface="Segoe Print" panose="02000600000000000000" pitchFamily="2" charset="0"/>
              </a:rPr>
              <a:t/>
            </a:r>
            <a:br>
              <a:rPr lang="ru-RU" dirty="0" smtClean="0">
                <a:latin typeface="Segoe Print" panose="02000600000000000000" pitchFamily="2" charset="0"/>
              </a:rPr>
            </a:b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761813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Пчёлы – полезные насекомые, которые трудятся на пользу человека уже многие тысячи лет. По мнению учёных пчёлы живут – на нашей планете не менее 50-80 млн лет.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люди собирали мёд диких пчёл (занимались бортничеством), но постепенно «приручили» их и занялись пчеловодством: стали строить для насекомых специальные домики – улья. Это позволило пользоваться всеми полезными продуктами пчеловодства – не только мёдом, но и прополисом, пергой, маточным молочком и воском.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61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084" y="974361"/>
            <a:ext cx="5387715" cy="520260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Пчёлы находятся в родстве с осами, которые схожи с ними по многим признакам. Есть целая наука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апиология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изучающая виды пчёл, их поведение, строение улья.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Этих насекомых можно встретить на всех континентах нашей планеты, кроме Антарктиды, поскольку они не любят холод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5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4046"/>
            <a:ext cx="5967334" cy="47229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пчелы имеет полосатый жёлто-чёрный окрас и состоит из трёх отделов: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– голова;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редний – грудь (сюда же крепятся 2 пары крыльев);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– брюшко.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помощью длинного хоботка насекомые высасывает нектар из растений, превращая его в мёд.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7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134"/>
            <a:ext cx="9819807" cy="1538627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Интересные факты о пчёлах 	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753849"/>
            <a:ext cx="7916056" cy="44231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Пчёлы, как и муравьи, живут большими дружными семьями. У каждого из членов семьи есть свои обязанности.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Появляются пчёлы из яиц, как и многие другие насекомые.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Чтобы рассказать семье о новом источнике пыльцы, пчёлы используют специальный танец: круговой – если полянка недалеко, и танец восьмёрками – если лететь далеко.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1174" y="584616"/>
            <a:ext cx="5522625" cy="559234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Медоносные пчёлы могут тащить груз тяжелее себя более чем в 300 раз.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получить 1 ложку мёда, 200 пчёлкам нужно трудиться целый день, причем столько же рабочих будет задействовано в улье для обработки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мёда в сотах.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8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Загадки 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пчёлах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пил ты чай с медком, с ней ты хорошо знаком. Много мёду собрала работящая 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 пролетела над лужайкой, похлопочет над цветком –он поделится медком.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Чёрно-жёлты, полосаты в домике живут ребята. Хоть они и жалят больно, их работой мы довольны.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к нам на огород: стоит под яблоней завод, в нём тысячи –рабочих снуют с утра до ночи. Гудит работает завод и нам даёт душистый мёд.</a:t>
            </a:r>
          </a:p>
        </p:txBody>
      </p:sp>
    </p:spTree>
    <p:extLst>
      <p:ext uri="{BB962C8B-B14F-4D97-AF65-F5344CB8AC3E}">
        <p14:creationId xmlns:p14="http://schemas.microsoft.com/office/powerpoint/2010/main" val="226378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96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Andalus</vt:lpstr>
      <vt:lpstr>Arial</vt:lpstr>
      <vt:lpstr>Calibri</vt:lpstr>
      <vt:lpstr>Calibri Light</vt:lpstr>
      <vt:lpstr>Segoe Print</vt:lpstr>
      <vt:lpstr>Segoe Script</vt:lpstr>
      <vt:lpstr>Times New Roman</vt:lpstr>
      <vt:lpstr>Тема Office</vt:lpstr>
      <vt:lpstr>   20 мая Всемирный день пчёл (средняя группа)   </vt:lpstr>
      <vt:lpstr>20 мая  Всемирный день пчёл </vt:lpstr>
      <vt:lpstr>Презентация PowerPoint</vt:lpstr>
      <vt:lpstr>Презентация PowerPoint</vt:lpstr>
      <vt:lpstr>Интересные факты о пчёлах  </vt:lpstr>
      <vt:lpstr>Презентация PowerPoint</vt:lpstr>
      <vt:lpstr>Загадки о пчёлах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мая</dc:title>
  <dc:creator>Vitalik</dc:creator>
  <cp:lastModifiedBy>Vitalik</cp:lastModifiedBy>
  <cp:revision>19</cp:revision>
  <dcterms:created xsi:type="dcterms:W3CDTF">2020-05-19T21:25:34Z</dcterms:created>
  <dcterms:modified xsi:type="dcterms:W3CDTF">2020-05-20T08:31:49Z</dcterms:modified>
</cp:coreProperties>
</file>