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797854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908720"/>
            <a:ext cx="7147020" cy="503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92" y="553540"/>
            <a:ext cx="767167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Пользователь Windows</cp:lastModifiedBy>
  <cp:revision>2</cp:revision>
  <dcterms:created xsi:type="dcterms:W3CDTF">2020-05-14T18:01:20Z</dcterms:created>
  <dcterms:modified xsi:type="dcterms:W3CDTF">2020-05-14T18:18:37Z</dcterms:modified>
</cp:coreProperties>
</file>